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184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640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268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52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645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63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96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056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08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515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13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841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36A3F-AD97-9140-812E-99EB7AFB3051}" type="datetimeFigureOut">
              <a:rPr lang="en-US" smtClean="0"/>
              <a:t>17-12-13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AA822-93F2-D349-9444-CB02BD196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7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536429" y="1975671"/>
            <a:ext cx="4577879" cy="3354772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Circular Arrow 84"/>
          <p:cNvSpPr/>
          <p:nvPr/>
        </p:nvSpPr>
        <p:spPr>
          <a:xfrm rot="10800000">
            <a:off x="1536428" y="1975667"/>
            <a:ext cx="4577879" cy="3390461"/>
          </a:xfrm>
          <a:prstGeom prst="circularArrow">
            <a:avLst>
              <a:gd name="adj1" fmla="val 6141"/>
              <a:gd name="adj2" fmla="val 1177208"/>
              <a:gd name="adj3" fmla="val 20666634"/>
              <a:gd name="adj4" fmla="val 831156"/>
              <a:gd name="adj5" fmla="val 14140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8390" y="1042718"/>
            <a:ext cx="1410990" cy="7055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NOAA_Twin_Otter</a:t>
            </a:r>
            <a:endParaRPr lang="en-US" sz="1200" dirty="0"/>
          </a:p>
        </p:txBody>
      </p:sp>
      <p:sp>
        <p:nvSpPr>
          <p:cNvPr id="6" name="Rounded Rectangle 5"/>
          <p:cNvSpPr/>
          <p:nvPr/>
        </p:nvSpPr>
        <p:spPr>
          <a:xfrm>
            <a:off x="1614801" y="1042718"/>
            <a:ext cx="1410990" cy="7055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Shelagh_vessel</a:t>
            </a:r>
            <a:endParaRPr lang="en-US" sz="1200" dirty="0"/>
          </a:p>
        </p:txBody>
      </p:sp>
      <p:sp>
        <p:nvSpPr>
          <p:cNvPr id="7" name="Rounded Rectangle 6"/>
          <p:cNvSpPr/>
          <p:nvPr/>
        </p:nvSpPr>
        <p:spPr>
          <a:xfrm>
            <a:off x="3119857" y="1042718"/>
            <a:ext cx="1410990" cy="7055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TC_Dash-8</a:t>
            </a:r>
            <a:endParaRPr lang="en-US" sz="1200" dirty="0"/>
          </a:p>
        </p:txBody>
      </p:sp>
      <p:sp>
        <p:nvSpPr>
          <p:cNvPr id="8" name="Rounded Rectangle 7"/>
          <p:cNvSpPr/>
          <p:nvPr/>
        </p:nvSpPr>
        <p:spPr>
          <a:xfrm>
            <a:off x="4624912" y="1034879"/>
            <a:ext cx="1410990" cy="7055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DFO_Twin_Otter</a:t>
            </a:r>
            <a:endParaRPr lang="en-US" sz="1200" dirty="0"/>
          </a:p>
        </p:txBody>
      </p:sp>
      <p:sp>
        <p:nvSpPr>
          <p:cNvPr id="9" name="Rounded Rectangle 8"/>
          <p:cNvSpPr/>
          <p:nvPr/>
        </p:nvSpPr>
        <p:spPr>
          <a:xfrm>
            <a:off x="3025795" y="2132471"/>
            <a:ext cx="1606978" cy="150548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DATA</a:t>
            </a:r>
          </a:p>
          <a:p>
            <a:pPr algn="ctr"/>
            <a:r>
              <a:rPr lang="en-US" sz="900" dirty="0" err="1" smtClean="0"/>
              <a:t>NOAA_Twin_Otter</a:t>
            </a:r>
            <a:endParaRPr lang="en-US" sz="900" dirty="0" smtClean="0"/>
          </a:p>
          <a:p>
            <a:pPr algn="ctr"/>
            <a:r>
              <a:rPr lang="en-US" sz="900" dirty="0" err="1" smtClean="0"/>
              <a:t>Shelagh_vessel</a:t>
            </a:r>
            <a:endParaRPr lang="en-US" sz="900" dirty="0" smtClean="0"/>
          </a:p>
          <a:p>
            <a:pPr algn="ctr"/>
            <a:r>
              <a:rPr lang="en-US" sz="900" dirty="0" smtClean="0"/>
              <a:t>TC_Dash-8</a:t>
            </a:r>
          </a:p>
          <a:p>
            <a:pPr algn="ctr"/>
            <a:r>
              <a:rPr lang="en-US" sz="900" dirty="0" err="1" smtClean="0"/>
              <a:t>DFO_Twin_Otter</a:t>
            </a:r>
            <a:endParaRPr lang="en-US" sz="900" dirty="0" smtClean="0"/>
          </a:p>
          <a:p>
            <a:pPr algn="ctr"/>
            <a:r>
              <a:rPr lang="en-US" sz="900" dirty="0" err="1" smtClean="0"/>
              <a:t>dcs.whoi.edu</a:t>
            </a:r>
            <a:endParaRPr lang="en-US" sz="900" dirty="0"/>
          </a:p>
        </p:txBody>
      </p:sp>
      <p:sp>
        <p:nvSpPr>
          <p:cNvPr id="10" name="Rounded Rectangle 9"/>
          <p:cNvSpPr/>
          <p:nvPr/>
        </p:nvSpPr>
        <p:spPr>
          <a:xfrm>
            <a:off x="3025795" y="4609895"/>
            <a:ext cx="1606978" cy="4882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</a:t>
            </a:r>
            <a:r>
              <a:rPr lang="en-US" dirty="0" smtClean="0"/>
              <a:t>ebserver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6177001" y="1042718"/>
            <a:ext cx="1410990" cy="70559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 smtClean="0"/>
              <a:t>dcs.whoi.edu</a:t>
            </a:r>
            <a:endParaRPr lang="en-US" sz="1200" dirty="0"/>
          </a:p>
        </p:txBody>
      </p:sp>
      <p:cxnSp>
        <p:nvCxnSpPr>
          <p:cNvPr id="17" name="Straight Arrow Connector 16"/>
          <p:cNvCxnSpPr>
            <a:stCxn id="5" idx="2"/>
            <a:endCxn id="9" idx="1"/>
          </p:cNvCxnSpPr>
          <p:nvPr/>
        </p:nvCxnSpPr>
        <p:spPr>
          <a:xfrm>
            <a:off x="783885" y="1748314"/>
            <a:ext cx="2241910" cy="1136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6" idx="2"/>
            <a:endCxn id="9" idx="0"/>
          </p:cNvCxnSpPr>
          <p:nvPr/>
        </p:nvCxnSpPr>
        <p:spPr>
          <a:xfrm>
            <a:off x="2320296" y="1748314"/>
            <a:ext cx="1508988" cy="3841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2"/>
            <a:endCxn id="9" idx="0"/>
          </p:cNvCxnSpPr>
          <p:nvPr/>
        </p:nvCxnSpPr>
        <p:spPr>
          <a:xfrm>
            <a:off x="3825352" y="1748314"/>
            <a:ext cx="3932" cy="3841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2"/>
            <a:endCxn id="9" idx="0"/>
          </p:cNvCxnSpPr>
          <p:nvPr/>
        </p:nvCxnSpPr>
        <p:spPr>
          <a:xfrm flipH="1">
            <a:off x="3829284" y="1740475"/>
            <a:ext cx="1501123" cy="3919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4" idx="2"/>
            <a:endCxn id="9" idx="3"/>
          </p:cNvCxnSpPr>
          <p:nvPr/>
        </p:nvCxnSpPr>
        <p:spPr>
          <a:xfrm flipH="1">
            <a:off x="4632773" y="1748314"/>
            <a:ext cx="2249723" cy="1136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2"/>
            <a:endCxn id="40" idx="0"/>
          </p:cNvCxnSpPr>
          <p:nvPr/>
        </p:nvCxnSpPr>
        <p:spPr>
          <a:xfrm>
            <a:off x="3829284" y="3637956"/>
            <a:ext cx="0" cy="2193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0" idx="2"/>
            <a:endCxn id="79" idx="0"/>
          </p:cNvCxnSpPr>
          <p:nvPr/>
        </p:nvCxnSpPr>
        <p:spPr>
          <a:xfrm flipH="1">
            <a:off x="2904305" y="5098154"/>
            <a:ext cx="924979" cy="3839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3025795" y="3857257"/>
            <a:ext cx="1606978" cy="4882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  <a:r>
              <a:rPr lang="en-US" dirty="0" smtClean="0"/>
              <a:t>atabase</a:t>
            </a:r>
            <a:endParaRPr lang="en-US" dirty="0"/>
          </a:p>
        </p:txBody>
      </p:sp>
      <p:cxnSp>
        <p:nvCxnSpPr>
          <p:cNvPr id="46" name="Straight Arrow Connector 45"/>
          <p:cNvCxnSpPr>
            <a:stCxn id="40" idx="2"/>
            <a:endCxn id="10" idx="0"/>
          </p:cNvCxnSpPr>
          <p:nvPr/>
        </p:nvCxnSpPr>
        <p:spPr>
          <a:xfrm>
            <a:off x="3829284" y="4345516"/>
            <a:ext cx="0" cy="2643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7979934" y="195145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Survey</a:t>
            </a:r>
            <a:endParaRPr lang="en-US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7525272" y="1198659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Data repository</a:t>
            </a:r>
            <a:endParaRPr lang="en-US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7368499" y="3261424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Dalhousie server</a:t>
            </a:r>
            <a:endParaRPr lang="en-US" b="1" dirty="0"/>
          </a:p>
        </p:txBody>
      </p:sp>
      <p:sp>
        <p:nvSpPr>
          <p:cNvPr id="57" name="TextBox 56"/>
          <p:cNvSpPr txBox="1"/>
          <p:nvPr/>
        </p:nvSpPr>
        <p:spPr>
          <a:xfrm>
            <a:off x="7994280" y="5927012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Website</a:t>
            </a:r>
            <a:endParaRPr lang="en-US" b="1" dirty="0"/>
          </a:p>
        </p:txBody>
      </p:sp>
      <p:sp>
        <p:nvSpPr>
          <p:cNvPr id="78" name="TextBox 77"/>
          <p:cNvSpPr txBox="1"/>
          <p:nvPr/>
        </p:nvSpPr>
        <p:spPr>
          <a:xfrm>
            <a:off x="7321465" y="3518120"/>
            <a:ext cx="18969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(updates every ~5 min)</a:t>
            </a:r>
            <a:endParaRPr lang="en-US" sz="1400" dirty="0"/>
          </a:p>
        </p:txBody>
      </p:sp>
      <p:pic>
        <p:nvPicPr>
          <p:cNvPr id="79" name="Picture 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816" y="5482085"/>
            <a:ext cx="1606978" cy="10038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0" y="73995"/>
            <a:ext cx="1410990" cy="7928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912" y="73995"/>
            <a:ext cx="1410990" cy="7928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857" y="93473"/>
            <a:ext cx="1410990" cy="773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3" name="Picture 82"/>
          <p:cNvPicPr>
            <a:picLocks noChangeAspect="1"/>
          </p:cNvPicPr>
          <p:nvPr/>
        </p:nvPicPr>
        <p:blipFill rotWithShape="1">
          <a:blip r:embed="rId5"/>
          <a:srcRect t="19381" b="7542"/>
          <a:stretch/>
        </p:blipFill>
        <p:spPr>
          <a:xfrm>
            <a:off x="1614801" y="93473"/>
            <a:ext cx="1410990" cy="773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4" name="Picture 83"/>
          <p:cNvPicPr>
            <a:picLocks noChangeAspect="1"/>
          </p:cNvPicPr>
          <p:nvPr/>
        </p:nvPicPr>
        <p:blipFill rotWithShape="1">
          <a:blip r:embed="rId6"/>
          <a:srcRect t="25082"/>
          <a:stretch/>
        </p:blipFill>
        <p:spPr>
          <a:xfrm>
            <a:off x="6177001" y="73995"/>
            <a:ext cx="1410990" cy="7928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87" name="Rectangle 8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9425" y="5482085"/>
            <a:ext cx="1606978" cy="10038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cxnSp>
        <p:nvCxnSpPr>
          <p:cNvPr id="36" name="Straight Arrow Connector 35"/>
          <p:cNvCxnSpPr>
            <a:stCxn id="10" idx="2"/>
            <a:endCxn id="35" idx="0"/>
          </p:cNvCxnSpPr>
          <p:nvPr/>
        </p:nvCxnSpPr>
        <p:spPr>
          <a:xfrm>
            <a:off x="3829284" y="5098154"/>
            <a:ext cx="893630" cy="3839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013975" y="6454622"/>
            <a:ext cx="1745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Public (only QC data)</a:t>
            </a:r>
            <a:endParaRPr lang="en-US" sz="14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3715611" y="6454622"/>
            <a:ext cx="22444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Internal (includes raw data)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836298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42</Words>
  <Application>Microsoft Macintosh PowerPoint</Application>
  <PresentationFormat>On-screen Show (4:3)</PresentationFormat>
  <Paragraphs>20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Dalhousie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Hansen Johnson</dc:creator>
  <cp:lastModifiedBy>Hansen Johnson</cp:lastModifiedBy>
  <cp:revision>6</cp:revision>
  <dcterms:created xsi:type="dcterms:W3CDTF">2017-12-12T16:14:00Z</dcterms:created>
  <dcterms:modified xsi:type="dcterms:W3CDTF">2017-12-13T13:58:55Z</dcterms:modified>
</cp:coreProperties>
</file>

<file path=docProps/thumbnail.jpeg>
</file>